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rling" initials="l" lastIdx="2" clrIdx="0">
    <p:extLst>
      <p:ext uri="{19B8F6BF-5375-455C-9EA6-DF929625EA0E}">
        <p15:presenceInfo xmlns:p15="http://schemas.microsoft.com/office/powerpoint/2012/main" userId="leerl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3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51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9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7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74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558" y="137636"/>
            <a:ext cx="9448800" cy="1825096"/>
          </a:xfrm>
        </p:spPr>
        <p:txBody>
          <a:bodyPr/>
          <a:lstStyle/>
          <a:p>
            <a:r>
              <a:rPr lang="nl-NL" sz="5400"/>
              <a:t>Cerebrale parese</a:t>
            </a:r>
            <a:br>
              <a:rPr lang="nl-NL" sz="5400"/>
            </a:br>
            <a:r>
              <a:rPr lang="nl-NL" sz="5400"/>
              <a:t>we love </a:t>
            </a:r>
            <a:r>
              <a:rPr lang="nl-NL" sz="5400" err="1"/>
              <a:t>collette</a:t>
            </a:r>
            <a:endParaRPr lang="nl-BE" sz="54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480000">
            <a:off x="-5746275" y="1004947"/>
            <a:ext cx="276046" cy="570782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endParaRPr lang="nl-NL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nl-BE" dirty="0" err="1">
                <a:highlight>
                  <a:srgbClr val="FFFF00"/>
                </a:highlight>
              </a:rPr>
              <a:t>kkkkk</a:t>
            </a:r>
            <a:endParaRPr lang="nl-BE" dirty="0" err="1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695" y="3145200"/>
            <a:ext cx="3886358" cy="273018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163128" y="6020160"/>
            <a:ext cx="459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ze zijn heel blij ook al hebben ze de ziekte dat maakt de kinderen niet uit </a:t>
            </a:r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-775" y="5881648"/>
            <a:ext cx="514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Collette</a:t>
            </a:r>
            <a:r>
              <a:rPr lang="nl-NL" dirty="0"/>
              <a:t> vzw tracht zich sinds de oprichting</a:t>
            </a:r>
          </a:p>
          <a:p>
            <a:r>
              <a:rPr lang="nl-NL" dirty="0"/>
              <a:t>e</a:t>
            </a:r>
            <a:r>
              <a:rPr lang="nl-NL" dirty="0" smtClean="0"/>
              <a:t>ind </a:t>
            </a:r>
            <a:r>
              <a:rPr lang="nl-NL" dirty="0"/>
              <a:t>2019 in te zetten voor kinderen met</a:t>
            </a:r>
          </a:p>
          <a:p>
            <a:r>
              <a:rPr lang="nl-NL" dirty="0"/>
              <a:t>(</a:t>
            </a:r>
            <a:r>
              <a:rPr lang="nl-NL" dirty="0" err="1"/>
              <a:t>cp</a:t>
            </a:r>
            <a:r>
              <a:rPr lang="nl-NL" dirty="0"/>
              <a:t>)cerebrale parese of hersen </a:t>
            </a:r>
            <a:r>
              <a:rPr lang="nl-NL" dirty="0" smtClean="0"/>
              <a:t>verlamming 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21" y="3627623"/>
            <a:ext cx="3252338" cy="22556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8080858" y="1172806"/>
            <a:ext cx="4424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De ouders geloven dat dieren een bepaalde vorm van rust kunnen teweeg brengen 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384" y="2159552"/>
            <a:ext cx="2805009" cy="25209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00F21BD-0E86-46F4-8ADD-64B98083F5CD}"/>
              </a:ext>
            </a:extLst>
          </p:cNvPr>
          <p:cNvSpPr txBox="1"/>
          <p:nvPr/>
        </p:nvSpPr>
        <p:spPr>
          <a:xfrm>
            <a:off x="411192" y="2035833"/>
            <a:ext cx="49716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We steunen cerebrale parese omdat het te dure behandelingen zijn voor de ouders </a:t>
            </a:r>
          </a:p>
          <a:p>
            <a:r>
              <a:rPr lang="nl-NL" dirty="0"/>
              <a:t>w</a:t>
            </a:r>
            <a:r>
              <a:rPr lang="nl-NL" dirty="0" smtClean="0"/>
              <a:t>ant </a:t>
            </a:r>
            <a:r>
              <a:rPr lang="nl-NL" dirty="0"/>
              <a:t>de behandelingen kosten wel </a:t>
            </a:r>
            <a:r>
              <a:rPr lang="nl-NL" dirty="0" smtClean="0"/>
              <a:t>duizenden </a:t>
            </a:r>
            <a:r>
              <a:rPr lang="nl-NL" dirty="0"/>
              <a:t>euro's</a:t>
            </a:r>
          </a:p>
        </p:txBody>
      </p:sp>
    </p:spTree>
    <p:extLst>
      <p:ext uri="{BB962C8B-B14F-4D97-AF65-F5344CB8AC3E}">
        <p14:creationId xmlns:p14="http://schemas.microsoft.com/office/powerpoint/2010/main" val="3348770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440" y="136417"/>
            <a:ext cx="4638903" cy="1400530"/>
          </a:xfrm>
        </p:spPr>
        <p:txBody>
          <a:bodyPr>
            <a:normAutofit/>
          </a:bodyPr>
          <a:lstStyle/>
          <a:p>
            <a:r>
              <a:rPr lang="nl-NL"/>
              <a:t>Foto’s  </a:t>
            </a:r>
            <a:endParaRPr lang="nl-BE"/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Afbeelding 6" descr="Afbeelding met gras, zitten, jongen, kind&#10;&#10;Automatisch gegenereerde beschrijving">
            <a:extLst>
              <a:ext uri="{FF2B5EF4-FFF2-40B4-BE49-F238E27FC236}">
                <a16:creationId xmlns:a16="http://schemas.microsoft.com/office/drawing/2014/main" id="{EB517F54-FAAF-4F75-8DE7-633200D7F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131"/>
          <a:stretch/>
        </p:blipFill>
        <p:spPr>
          <a:xfrm>
            <a:off x="6800512" y="4600764"/>
            <a:ext cx="4971902" cy="2285990"/>
          </a:xfrm>
          <a:custGeom>
            <a:avLst/>
            <a:gdLst/>
            <a:ahLst/>
            <a:cxnLst/>
            <a:rect l="l" t="t" r="r" b="b"/>
            <a:pathLst>
              <a:path w="4971922" h="2286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9404" y="2286000"/>
                </a:lnTo>
                <a:lnTo>
                  <a:pt x="0" y="2286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A23F5A-5A7A-4CBD-A583-810C5AE8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" y="1420315"/>
            <a:ext cx="4638903" cy="419548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Ze gebruiken cannabis als medicatie alleen voor medicatie!! </a:t>
            </a:r>
            <a:endParaRPr lang="nl-BE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4"/>
          <a:srcRect t="20872" r="2" b="8138"/>
          <a:stretch/>
        </p:blipFill>
        <p:spPr>
          <a:xfrm>
            <a:off x="19" y="2401019"/>
            <a:ext cx="5993871" cy="2731698"/>
          </a:xfrm>
          <a:custGeom>
            <a:avLst/>
            <a:gdLst/>
            <a:ahLst/>
            <a:cxnLst/>
            <a:rect l="l" t="t" r="r" b="b"/>
            <a:pathLst>
              <a:path w="4973099" h="2286000">
                <a:moveTo>
                  <a:pt x="0" y="0"/>
                </a:moveTo>
                <a:lnTo>
                  <a:pt x="4754887" y="0"/>
                </a:lnTo>
                <a:lnTo>
                  <a:pt x="4760130" y="98298"/>
                </a:lnTo>
                <a:lnTo>
                  <a:pt x="4774249" y="336956"/>
                </a:lnTo>
                <a:lnTo>
                  <a:pt x="4789041" y="566013"/>
                </a:lnTo>
                <a:lnTo>
                  <a:pt x="4805346" y="782726"/>
                </a:lnTo>
                <a:lnTo>
                  <a:pt x="4822323" y="989838"/>
                </a:lnTo>
                <a:lnTo>
                  <a:pt x="4840644" y="1181862"/>
                </a:lnTo>
                <a:lnTo>
                  <a:pt x="4858630" y="1362227"/>
                </a:lnTo>
                <a:lnTo>
                  <a:pt x="4876615" y="1528191"/>
                </a:lnTo>
                <a:lnTo>
                  <a:pt x="4893592" y="1680438"/>
                </a:lnTo>
                <a:lnTo>
                  <a:pt x="4909729" y="1815541"/>
                </a:lnTo>
                <a:lnTo>
                  <a:pt x="4925025" y="1937613"/>
                </a:lnTo>
                <a:lnTo>
                  <a:pt x="4937800" y="2040483"/>
                </a:lnTo>
                <a:lnTo>
                  <a:pt x="4949902" y="2126894"/>
                </a:lnTo>
                <a:lnTo>
                  <a:pt x="4967216" y="2245538"/>
                </a:lnTo>
                <a:lnTo>
                  <a:pt x="4973099" y="2286000"/>
                </a:lnTo>
                <a:lnTo>
                  <a:pt x="4075210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3CCA2A7C-8A32-40A9-80E8-AD427283A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6" y="3415"/>
            <a:ext cx="6449501" cy="413384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F7B71B0-EB74-45EA-8F57-EF5612E96D52}"/>
              </a:ext>
            </a:extLst>
          </p:cNvPr>
          <p:cNvSpPr txBox="1"/>
          <p:nvPr/>
        </p:nvSpPr>
        <p:spPr>
          <a:xfrm>
            <a:off x="4235570" y="540013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Ook al zijn ze verlamd het betekent niet dat ze niet kunnen sporten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4C395-8507-4A0B-81F0-5911CEF8EC68}"/>
              </a:ext>
            </a:extLst>
          </p:cNvPr>
          <p:cNvSpPr txBox="1"/>
          <p:nvPr/>
        </p:nvSpPr>
        <p:spPr>
          <a:xfrm>
            <a:off x="2855344" y="253043"/>
            <a:ext cx="33901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plaatsen</a:t>
            </a:r>
            <a:r>
              <a:rPr lang="en-US" dirty="0"/>
              <a:t> </a:t>
            </a:r>
            <a:r>
              <a:rPr lang="en-US" err="1"/>
              <a:t>waar</a:t>
            </a:r>
            <a:r>
              <a:rPr lang="en-US"/>
              <a:t> </a:t>
            </a:r>
            <a:r>
              <a:rPr lang="en-US" err="1"/>
              <a:t>ze</a:t>
            </a:r>
            <a:r>
              <a:rPr lang="en-US" dirty="0"/>
              <a:t>  </a:t>
            </a:r>
            <a:r>
              <a:rPr lang="en-US" err="1"/>
              <a:t>verlamd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  </a:t>
            </a:r>
            <a:r>
              <a:rPr lang="en-US" dirty="0" err="1"/>
              <a:t>zijn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80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7672" y="4262936"/>
            <a:ext cx="6572377" cy="1669234"/>
          </a:xfrm>
        </p:spPr>
        <p:txBody>
          <a:bodyPr/>
          <a:lstStyle/>
          <a:p>
            <a:r>
              <a:rPr lang="nl-BE" dirty="0" smtClean="0"/>
              <a:t>Groetjes, </a:t>
            </a:r>
            <a:r>
              <a:rPr lang="nl-BE" dirty="0"/>
              <a:t>klas </a:t>
            </a:r>
            <a:r>
              <a:rPr lang="nl-BE" dirty="0" smtClean="0"/>
              <a:t>5B </a:t>
            </a:r>
            <a:r>
              <a:rPr lang="nl-BE" dirty="0"/>
              <a:t>van </a:t>
            </a:r>
            <a:r>
              <a:rPr lang="nl-BE" dirty="0" smtClean="0"/>
              <a:t>Johannesschool</a:t>
            </a:r>
            <a:r>
              <a:rPr lang="nl-BE" dirty="0"/>
              <a:t> </a:t>
            </a:r>
            <a:r>
              <a:rPr lang="nl-BE" dirty="0" err="1" smtClean="0"/>
              <a:t>V</a:t>
            </a:r>
            <a:r>
              <a:rPr lang="nl-BE" dirty="0" err="1" smtClean="0"/>
              <a:t>allaar</a:t>
            </a:r>
            <a:endParaRPr lang="nl-BE" dirty="0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F8F7AC2A-CFAC-47F3-8A7F-2D4DDED6C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" y="3601"/>
            <a:ext cx="5256898" cy="6856378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DA9AD17-7ECF-4604-829E-0B83302CDA50}"/>
              </a:ext>
            </a:extLst>
          </p:cNvPr>
          <p:cNvSpPr txBox="1"/>
          <p:nvPr/>
        </p:nvSpPr>
        <p:spPr>
          <a:xfrm>
            <a:off x="6047117" y="2107722"/>
            <a:ext cx="3994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93BF50-A03E-4DA2-9B37-B63E09843BAB}"/>
              </a:ext>
            </a:extLst>
          </p:cNvPr>
          <p:cNvSpPr txBox="1"/>
          <p:nvPr/>
        </p:nvSpPr>
        <p:spPr>
          <a:xfrm>
            <a:off x="3056626" y="2898476"/>
            <a:ext cx="5331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3A8494F-2072-4672-8322-9A5F32119648}"/>
              </a:ext>
            </a:extLst>
          </p:cNvPr>
          <p:cNvSpPr txBox="1"/>
          <p:nvPr/>
        </p:nvSpPr>
        <p:spPr>
          <a:xfrm>
            <a:off x="6047116" y="2337758"/>
            <a:ext cx="556576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i="1" u="sng" dirty="0" err="1"/>
              <a:t>Bedankt</a:t>
            </a:r>
            <a:r>
              <a:rPr lang="en-US" sz="4400" b="1" i="1" u="sng" dirty="0"/>
              <a:t> </a:t>
            </a:r>
            <a:r>
              <a:rPr lang="en-US" sz="4400" b="1" i="1" u="sng" dirty="0" err="1"/>
              <a:t>voor</a:t>
            </a:r>
            <a:r>
              <a:rPr lang="en-US" sz="4400" b="1" i="1" u="sng" dirty="0"/>
              <a:t> </a:t>
            </a:r>
            <a:r>
              <a:rPr lang="en-US" sz="4400" b="1" i="1" u="sng" dirty="0" err="1"/>
              <a:t>jullie</a:t>
            </a:r>
            <a:r>
              <a:rPr lang="en-US" sz="4400" b="1" i="1" u="sng" dirty="0"/>
              <a:t> </a:t>
            </a:r>
            <a:r>
              <a:rPr lang="en-US" sz="4400" b="1" i="1" u="sng" dirty="0" err="1" smtClean="0"/>
              <a:t>aandacht</a:t>
            </a:r>
            <a:r>
              <a:rPr lang="en-US" sz="4400" dirty="0" smtClean="0"/>
              <a:t>!!!</a:t>
            </a:r>
            <a:endParaRPr lang="en-US" sz="4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A87354C-8BAD-448B-ABF4-F8080BE26D15}"/>
              </a:ext>
            </a:extLst>
          </p:cNvPr>
          <p:cNvSpPr txBox="1"/>
          <p:nvPr/>
        </p:nvSpPr>
        <p:spPr>
          <a:xfrm>
            <a:off x="5477772" y="389210"/>
            <a:ext cx="635227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400" dirty="0"/>
              <a:t>Doneer ons geld dan ben je </a:t>
            </a:r>
            <a:r>
              <a:rPr lang="nl-NL" sz="4400" dirty="0" smtClean="0"/>
              <a:t>een </a:t>
            </a:r>
            <a:r>
              <a:rPr lang="nl-NL" sz="4400" dirty="0"/>
              <a:t>held </a:t>
            </a:r>
          </a:p>
        </p:txBody>
      </p:sp>
    </p:spTree>
    <p:extLst>
      <p:ext uri="{BB962C8B-B14F-4D97-AF65-F5344CB8AC3E}">
        <p14:creationId xmlns:p14="http://schemas.microsoft.com/office/powerpoint/2010/main" val="407532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140</Words>
  <Application>Microsoft Office PowerPoint</Application>
  <PresentationFormat>Breedbeeld</PresentationFormat>
  <Paragraphs>17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Cerebrale parese we love collette</vt:lpstr>
      <vt:lpstr>Foto’s  </vt:lpstr>
      <vt:lpstr>Groetjes, klas 5B van Johannesschool Vallaar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Cerebrale parese we love collette</dc:title>
  <dc:creator>leerling</dc:creator>
  <cp:lastModifiedBy>L5B</cp:lastModifiedBy>
  <cp:revision>325</cp:revision>
  <dcterms:created xsi:type="dcterms:W3CDTF">2021-01-15T09:24:40Z</dcterms:created>
  <dcterms:modified xsi:type="dcterms:W3CDTF">2021-01-18T09:43:02Z</dcterms:modified>
</cp:coreProperties>
</file>